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6"/>
  </p:notesMasterIdLst>
  <p:sldIdLst>
    <p:sldId id="256" r:id="rId2"/>
    <p:sldId id="260" r:id="rId3"/>
    <p:sldId id="271" r:id="rId4"/>
    <p:sldId id="272" r:id="rId5"/>
  </p:sldIdLst>
  <p:sldSz cx="9144000" cy="6858000" type="screen4x3"/>
  <p:notesSz cx="6797675" cy="99282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34" autoAdjust="0"/>
  </p:normalViewPr>
  <p:slideViewPr>
    <p:cSldViewPr>
      <p:cViewPr>
        <p:scale>
          <a:sx n="80" d="100"/>
          <a:sy n="80" d="100"/>
        </p:scale>
        <p:origin x="-10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41383E3-AAAC-42F6-87FD-56FA3EA63B73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8BA1D3A-2BEF-4857-83B0-FD72B7702E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2947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19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9C51D8-7D6C-4380-BFB2-AAC354D3CF3D}" type="slidenum">
              <a:rPr lang="it-IT" altLang="it-IT" smtClean="0"/>
              <a:pPr eaLnBrk="1" hangingPunct="1"/>
              <a:t>1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CAEF324-8258-4CD7-AEB6-C3D3C932E4A0}" type="slidenum">
              <a:rPr lang="it-IT" altLang="it-IT" smtClean="0"/>
              <a:pPr eaLnBrk="1" hangingPunct="1"/>
              <a:t>2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CAEF324-8258-4CD7-AEB6-C3D3C932E4A0}" type="slidenum">
              <a:rPr lang="it-IT" altLang="it-IT" smtClean="0"/>
              <a:pPr eaLnBrk="1" hangingPunct="1"/>
              <a:t>3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22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CAEF324-8258-4CD7-AEB6-C3D3C932E4A0}" type="slidenum">
              <a:rPr lang="it-IT" altLang="it-IT" smtClean="0"/>
              <a:pPr eaLnBrk="1" hangingPunct="1"/>
              <a:t>4</a:t>
            </a:fld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341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341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D363A5F-6658-4020-973C-5779698170F8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3B752D-221B-47C0-A7A9-768CA6BA3A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951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0C170-B9FD-4698-9B81-810A12C6148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3D862-2C0F-487F-9931-26092DA66F60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813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D90E0-5A46-45A6-8539-2DC6480C11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83FFA-6A0A-4BBB-868D-66518CAD6007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219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9691D-EAC7-4531-98F1-994EED0212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45C9C-B1B9-44C6-8DEC-C94B7B435F9E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1989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C9AB4-25E6-4E10-BC87-BA5594A8EF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304810-A9D4-4589-982C-CB518C489C81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259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6BE23-EC0F-42F0-9757-623AA497C2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AF7A5-B280-4D41-8332-A60B049B6DE3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907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3CDCB-B65F-4E22-9F74-367F5EC181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6D3CF-7AC5-4527-A6E6-1D545C9140C3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117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00B3-68E9-474F-87F0-5F9A50A653B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6D181-4522-4EBA-80C1-4F81A4EA9270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05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B9CD3-3D10-4E0B-89B3-F53B0630E26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B6B3D-B928-4D3E-B587-78041451E125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081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82D0A-F1FE-437B-AD83-3DC4BA80E9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F796C-3468-4AE3-AC0D-578C876E608D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978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88D9A-CB01-4D90-8CD6-4CF594603A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8444D-0672-42D6-8E16-4740A3EF9B7B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395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 Black" pitchFamily="34" charset="0"/>
              </a:defRPr>
            </a:lvl1pPr>
          </a:lstStyle>
          <a:p>
            <a:pPr>
              <a:defRPr/>
            </a:pPr>
            <a:fld id="{B011D9E2-AC72-478E-BCB0-15052A92F7E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331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>
                <a:latin typeface="Times New Roman" pitchFamily="18" charset="0"/>
              </a:endParaRPr>
            </a:p>
          </p:txBody>
        </p:sp>
        <p:sp>
          <p:nvSpPr>
            <p:cNvPr id="13312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sz="2400">
                <a:latin typeface="Times New Roman" pitchFamily="18" charset="0"/>
              </a:endParaRPr>
            </a:p>
          </p:txBody>
        </p:sp>
        <p:sp>
          <p:nvSpPr>
            <p:cNvPr id="13312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chemeClr val="hlink"/>
                </a:solidFill>
              </a:endParaRPr>
            </a:p>
          </p:txBody>
        </p:sp>
        <p:sp>
          <p:nvSpPr>
            <p:cNvPr id="13312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chemeClr val="hlink"/>
                </a:solidFill>
              </a:endParaRPr>
            </a:p>
          </p:txBody>
        </p:sp>
        <p:sp>
          <p:nvSpPr>
            <p:cNvPr id="13312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chemeClr val="accent2"/>
                </a:solidFill>
              </a:endParaRPr>
            </a:p>
          </p:txBody>
        </p:sp>
        <p:sp>
          <p:nvSpPr>
            <p:cNvPr id="13313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chemeClr val="hlink"/>
                </a:solidFill>
              </a:endParaRPr>
            </a:p>
          </p:txBody>
        </p:sp>
        <p:sp>
          <p:nvSpPr>
            <p:cNvPr id="13313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sz="2400">
                <a:latin typeface="Times New Roman" pitchFamily="18" charset="0"/>
              </a:endParaRPr>
            </a:p>
          </p:txBody>
        </p:sp>
        <p:sp>
          <p:nvSpPr>
            <p:cNvPr id="13313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chemeClr val="accent2"/>
                </a:solidFill>
              </a:endParaRPr>
            </a:p>
          </p:txBody>
        </p:sp>
        <p:sp>
          <p:nvSpPr>
            <p:cNvPr id="13313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solidFill>
                  <a:schemeClr val="accent2"/>
                </a:solidFill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331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fld id="{7D0588CA-8930-4146-9A14-2B8C38E4A921}" type="datetimeFigureOut">
              <a:rPr lang="it-IT"/>
              <a:pPr>
                <a:defRPr/>
              </a:pPr>
              <a:t>23/04/2017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531813" y="2284413"/>
            <a:ext cx="7858125" cy="3930650"/>
          </a:xfrm>
        </p:spPr>
        <p:txBody>
          <a:bodyPr lIns="0" rIns="18288"/>
          <a:lstStyle/>
          <a:p>
            <a:pPr marL="0" indent="0" eaLnBrk="1" hangingPunct="1">
              <a:buFont typeface="Wingdings" pitchFamily="2" charset="2"/>
              <a:buNone/>
            </a:pPr>
            <a:endParaRPr lang="it-IT" altLang="it-IT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it-IT" altLang="it-IT" sz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cs typeface="Times New Roman" pitchFamily="18" charset="0"/>
              </a:rPr>
              <a:t> </a:t>
            </a:r>
            <a:r>
              <a:rPr lang="it-IT" alt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cs typeface="Times New Roman" pitchFamily="18" charset="0"/>
              </a:rPr>
              <a:t>PROGRAMMA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it-IT" alt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cs typeface="Times New Roman" pitchFamily="18" charset="0"/>
              </a:rPr>
              <a:t>RADUNO TOP CLASS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it-IT" alt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cs typeface="Times New Roman" pitchFamily="18" charset="0"/>
              </a:rPr>
              <a:t>TERNI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it-IT" alt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cs typeface="Times New Roman" pitchFamily="18" charset="0"/>
              </a:rPr>
              <a:t>27 </a:t>
            </a:r>
            <a:r>
              <a:rPr lang="it-IT" alt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cs typeface="Times New Roman" pitchFamily="18" charset="0"/>
              </a:rPr>
              <a:t>28 </a:t>
            </a:r>
            <a:r>
              <a:rPr lang="it-IT" altLang="it-IT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  <a:cs typeface="Times New Roman" pitchFamily="18" charset="0"/>
              </a:rPr>
              <a:t>29 APRILE 2017</a:t>
            </a:r>
            <a:endParaRPr lang="it-IT" altLang="it-IT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</a:endParaRPr>
          </a:p>
        </p:txBody>
      </p:sp>
      <p:pic>
        <p:nvPicPr>
          <p:cNvPr id="3075" name="Immagine 8" descr="Immagine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0"/>
            <a:ext cx="17335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magine 1" descr="C:\Users\ANGELO\AppData\Local\Temp\logo prova 18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413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323528" y="1500188"/>
            <a:ext cx="8496944" cy="5357812"/>
          </a:xfrm>
        </p:spPr>
        <p:txBody>
          <a:bodyPr lIns="0" rIns="18288"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11:00  ARRIVO ARBITRI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Registrazione – Sistemazione nelle camere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12:30  PRANZO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14:00  Apertura Raduno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15:00  Incontro con Sindaco di Terni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16:00  Visita Cascata delle Marmore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18:30  </a:t>
            </a: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Santa Messa presso Basilica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di San Valentino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19:30  Rientro in Albergo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20:00  CENA </a:t>
            </a: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con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Colleghi </a:t>
            </a: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CRA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Umbria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21:30  Riunione in Aula con colleghi CRA Umbria</a:t>
            </a:r>
            <a:endParaRPr lang="it-IT" sz="23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116013" y="0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0" y="38368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GIOVEDI </a:t>
            </a:r>
            <a:r>
              <a:rPr lang="it-IT" alt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27 APRILE</a:t>
            </a:r>
            <a:endParaRPr lang="it-IT" altLang="it-IT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</a:endParaRPr>
          </a:p>
        </p:txBody>
      </p:sp>
      <p:pic>
        <p:nvPicPr>
          <p:cNvPr id="4101" name="Immagine 1" descr="C:\Users\ANGELO\AppData\Local\Temp\logo prova 18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Immagine 8" descr="Immagine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88913"/>
            <a:ext cx="1042987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323528" y="1500188"/>
            <a:ext cx="8496944" cy="5357812"/>
          </a:xfrm>
        </p:spPr>
        <p:txBody>
          <a:bodyPr lIns="0" rIns="18288"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endParaRPr lang="it-IT" sz="2400" b="1" dirty="0" smtClean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</a:t>
            </a: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07:30 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COLAZIONE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09:00  Rilevazione peso e BMI e test atletici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12:00  Aula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13:00 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PRANZO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14:30  Aula disposizioni e match </a:t>
            </a:r>
            <a:r>
              <a:rPr lang="it-IT" sz="2400" b="1" dirty="0" err="1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analysis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16:30  Quiz regolamentari e correzione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17:00  Video didattici e match </a:t>
            </a:r>
            <a:r>
              <a:rPr lang="it-IT" sz="2400" b="1" dirty="0" err="1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analysis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20:00 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CENA </a:t>
            </a: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di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gala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116013" y="0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0" y="38368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VENERDI 28 APRILE</a:t>
            </a:r>
            <a:endParaRPr lang="it-IT" altLang="it-IT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</a:endParaRPr>
          </a:p>
        </p:txBody>
      </p:sp>
      <p:pic>
        <p:nvPicPr>
          <p:cNvPr id="4101" name="Immagine 1" descr="C:\Users\ANGELO\AppData\Local\Temp\logo prova 18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Immagine 8" descr="Immagine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88913"/>
            <a:ext cx="1042987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707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323528" y="1500188"/>
            <a:ext cx="8496944" cy="5357812"/>
          </a:xfrm>
        </p:spPr>
        <p:txBody>
          <a:bodyPr lIns="0" rIns="18288"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</a:t>
            </a: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08:00 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COLAZIONE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09:00  Riunione in aula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Analisi test atletici e quiz regolamentari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Disposizioni tecniche e match </a:t>
            </a:r>
            <a:r>
              <a:rPr lang="it-IT" sz="2400" b="1" dirty="0" err="1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analysis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ORE 12:00 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PRANZO </a:t>
            </a:r>
            <a:r>
              <a:rPr lang="it-IT" sz="2400" b="1" dirty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e fine </a:t>
            </a:r>
            <a:r>
              <a:rPr lang="it-IT" sz="2400" b="1" dirty="0" smtClean="0">
                <a:solidFill>
                  <a:schemeClr val="accent1">
                    <a:lumMod val="25000"/>
                  </a:schemeClr>
                </a:solidFill>
                <a:latin typeface="Gadugi" panose="020B0502040204020203" pitchFamily="34" charset="0"/>
              </a:rPr>
              <a:t>raduno</a:t>
            </a:r>
            <a:endParaRPr lang="it-IT" sz="2400" b="1" dirty="0">
              <a:solidFill>
                <a:schemeClr val="accent1">
                  <a:lumMod val="25000"/>
                </a:schemeClr>
              </a:solidFill>
              <a:latin typeface="Gadugi" panose="020B0502040204020203" pitchFamily="34" charset="0"/>
            </a:endParaRP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116013" y="0"/>
            <a:ext cx="74882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0" y="383680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it-IT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dugi" panose="020B0502040204020203" pitchFamily="34" charset="0"/>
              </a:rPr>
              <a:t>SABATO 29 APRILE</a:t>
            </a:r>
            <a:endParaRPr lang="it-IT" altLang="it-IT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dugi" panose="020B0502040204020203" pitchFamily="34" charset="0"/>
            </a:endParaRPr>
          </a:p>
        </p:txBody>
      </p:sp>
      <p:pic>
        <p:nvPicPr>
          <p:cNvPr id="4101" name="Immagine 1" descr="C:\Users\ANGELO\AppData\Local\Temp\logo prova 18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Immagine 8" descr="Immagine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13" y="188913"/>
            <a:ext cx="1042987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7382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6</TotalTime>
  <Words>151</Words>
  <Application>Microsoft Office PowerPoint</Application>
  <PresentationFormat>Presentazione su schermo (4:3)</PresentationFormat>
  <Paragraphs>36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Pixel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5</dc:title>
  <dc:creator>Zuanetti C. - CAN 5</dc:creator>
  <cp:lastModifiedBy>bubbolone</cp:lastModifiedBy>
  <cp:revision>290</cp:revision>
  <dcterms:created xsi:type="dcterms:W3CDTF">2010-07-11T08:08:09Z</dcterms:created>
  <dcterms:modified xsi:type="dcterms:W3CDTF">2017-04-23T20:10:19Z</dcterms:modified>
</cp:coreProperties>
</file>